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th Kingsbury" initials="KK" lastIdx="2" clrIdx="0">
    <p:extLst>
      <p:ext uri="{19B8F6BF-5375-455C-9EA6-DF929625EA0E}">
        <p15:presenceInfo xmlns:p15="http://schemas.microsoft.com/office/powerpoint/2012/main" userId="Keith Kingsbur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2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2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5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5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6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B557-2456-4B41-9698-D521670468D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0ADB-2929-499A-B9E7-4A4E82D7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116" y="1568057"/>
            <a:ext cx="4024956" cy="5289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Should You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Mr.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9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6" y="1433150"/>
            <a:ext cx="9337964" cy="5252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trust this guy?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29353" y="2036618"/>
            <a:ext cx="246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.com and </a:t>
            </a:r>
            <a:r>
              <a:rPr lang="en-US" sz="3200" dirty="0" err="1" smtClean="0">
                <a:solidFill>
                  <a:schemeClr val="bg1"/>
                </a:solidFill>
              </a:rPr>
              <a:t>.net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might be a little better….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96885"/>
            <a:ext cx="6096000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8735" y="2036618"/>
            <a:ext cx="2635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.org</a:t>
            </a:r>
          </a:p>
          <a:p>
            <a:r>
              <a:rPr lang="en-US" sz="3600" dirty="0" smtClean="0"/>
              <a:t>.</a:t>
            </a:r>
            <a:r>
              <a:rPr lang="en-US" sz="3600" dirty="0" err="1" smtClean="0"/>
              <a:t>int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0308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Still, a little better…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676" y="1989513"/>
            <a:ext cx="76200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138" y="2236124"/>
            <a:ext cx="306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.mil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128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better….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1690688"/>
            <a:ext cx="4703618" cy="4703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67055" y="2460567"/>
            <a:ext cx="5178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r>
              <a:rPr lang="en-US" sz="4000" dirty="0" err="1" smtClean="0"/>
              <a:t>edu</a:t>
            </a:r>
            <a:endParaRPr lang="en-US" sz="4000" dirty="0" smtClean="0"/>
          </a:p>
          <a:p>
            <a:r>
              <a:rPr lang="en-US" sz="4000" dirty="0" smtClean="0"/>
              <a:t>.</a:t>
            </a:r>
            <a:r>
              <a:rPr lang="en-US" sz="4000" dirty="0" err="1" smtClean="0"/>
              <a:t>gov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238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Who Should You Trust</vt:lpstr>
      <vt:lpstr>Should we trust this guy?</vt:lpstr>
      <vt:lpstr>This might be a little better….</vt:lpstr>
      <vt:lpstr>Still, a little better…</vt:lpstr>
      <vt:lpstr>Much better….</vt:lpstr>
    </vt:vector>
  </TitlesOfParts>
  <Company>ovidelsie.org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Should You Trust</dc:title>
  <dc:creator>Keith Kingsbury</dc:creator>
  <cp:lastModifiedBy>Keith Kingsbury</cp:lastModifiedBy>
  <cp:revision>2</cp:revision>
  <dcterms:created xsi:type="dcterms:W3CDTF">2016-10-05T12:01:18Z</dcterms:created>
  <dcterms:modified xsi:type="dcterms:W3CDTF">2016-10-05T12:10:15Z</dcterms:modified>
</cp:coreProperties>
</file>